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9"/>
  </p:notesMasterIdLst>
  <p:sldIdLst>
    <p:sldId id="257" r:id="rId2"/>
    <p:sldId id="298" r:id="rId3"/>
    <p:sldId id="311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12" r:id="rId43"/>
    <p:sldId id="296" r:id="rId44"/>
    <p:sldId id="305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62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" y="0"/>
            <a:ext cx="8762491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2" y="0"/>
            <a:ext cx="8673190" cy="61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55" y="0"/>
            <a:ext cx="8182045" cy="58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405</TotalTime>
  <Words>303</Words>
  <Application>Microsoft Office PowerPoint</Application>
  <PresentationFormat>Affichage à l'écran (4:3)</PresentationFormat>
  <Paragraphs>23</Paragraphs>
  <Slides>47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21</cp:revision>
  <dcterms:created xsi:type="dcterms:W3CDTF">2017-09-05T18:47:52Z</dcterms:created>
  <dcterms:modified xsi:type="dcterms:W3CDTF">2017-09-14T09:49:39Z</dcterms:modified>
</cp:coreProperties>
</file>